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DCB3747-2E66-4D2C-82B3-99106928B125}" type="datetimeFigureOut">
              <a:rPr lang="ro-RO" smtClean="0"/>
              <a:t>26.05.2022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7E37973-FD3D-4DFD-A035-34505F0A3B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048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3747-2E66-4D2C-82B3-99106928B125}" type="datetimeFigureOut">
              <a:rPr lang="ro-RO" smtClean="0"/>
              <a:t>26.05.2022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37973-FD3D-4DFD-A035-34505F0A3B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7289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3747-2E66-4D2C-82B3-99106928B125}" type="datetimeFigureOut">
              <a:rPr lang="ro-RO" smtClean="0"/>
              <a:t>26.05.2022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37973-FD3D-4DFD-A035-34505F0A3B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3295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3747-2E66-4D2C-82B3-99106928B125}" type="datetimeFigureOut">
              <a:rPr lang="ro-RO" smtClean="0"/>
              <a:t>26.05.2022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37973-FD3D-4DFD-A035-34505F0A3B3E}" type="slidenum">
              <a:rPr lang="ro-RO" smtClean="0"/>
              <a:t>‹#›</a:t>
            </a:fld>
            <a:endParaRPr lang="ro-RO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4904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3747-2E66-4D2C-82B3-99106928B125}" type="datetimeFigureOut">
              <a:rPr lang="ro-RO" smtClean="0"/>
              <a:t>26.05.2022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37973-FD3D-4DFD-A035-34505F0A3B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6052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3747-2E66-4D2C-82B3-99106928B125}" type="datetimeFigureOut">
              <a:rPr lang="ro-RO" smtClean="0"/>
              <a:t>26.05.2022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37973-FD3D-4DFD-A035-34505F0A3B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23949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ană cu trei i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3747-2E66-4D2C-82B3-99106928B125}" type="datetimeFigureOut">
              <a:rPr lang="ro-RO" smtClean="0"/>
              <a:t>26.05.2022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37973-FD3D-4DFD-A035-34505F0A3B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18468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3747-2E66-4D2C-82B3-99106928B125}" type="datetimeFigureOut">
              <a:rPr lang="ro-RO" smtClean="0"/>
              <a:t>26.05.2022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37973-FD3D-4DFD-A035-34505F0A3B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1828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3747-2E66-4D2C-82B3-99106928B125}" type="datetimeFigureOut">
              <a:rPr lang="ro-RO" smtClean="0"/>
              <a:t>26.05.2022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37973-FD3D-4DFD-A035-34505F0A3B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94792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3747-2E66-4D2C-82B3-99106928B125}" type="datetimeFigureOut">
              <a:rPr lang="ro-RO" smtClean="0"/>
              <a:t>26.05.2022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37973-FD3D-4DFD-A035-34505F0A3B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59394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3747-2E66-4D2C-82B3-99106928B125}" type="datetimeFigureOut">
              <a:rPr lang="ro-RO" smtClean="0"/>
              <a:t>26.05.2022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37973-FD3D-4DFD-A035-34505F0A3B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2150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3747-2E66-4D2C-82B3-99106928B125}" type="datetimeFigureOut">
              <a:rPr lang="ro-RO" smtClean="0"/>
              <a:t>26.05.2022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37973-FD3D-4DFD-A035-34505F0A3B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0903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3747-2E66-4D2C-82B3-99106928B125}" type="datetimeFigureOut">
              <a:rPr lang="ro-RO" smtClean="0"/>
              <a:t>26.05.2022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37973-FD3D-4DFD-A035-34505F0A3B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27124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3747-2E66-4D2C-82B3-99106928B125}" type="datetimeFigureOut">
              <a:rPr lang="ro-RO" smtClean="0"/>
              <a:t>26.05.2022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37973-FD3D-4DFD-A035-34505F0A3B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1607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3747-2E66-4D2C-82B3-99106928B125}" type="datetimeFigureOut">
              <a:rPr lang="ro-RO" smtClean="0"/>
              <a:t>26.05.2022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37973-FD3D-4DFD-A035-34505F0A3B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480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3747-2E66-4D2C-82B3-99106928B125}" type="datetimeFigureOut">
              <a:rPr lang="ro-RO" smtClean="0"/>
              <a:t>26.05.2022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37973-FD3D-4DFD-A035-34505F0A3B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020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3747-2E66-4D2C-82B3-99106928B125}" type="datetimeFigureOut">
              <a:rPr lang="ro-RO" smtClean="0"/>
              <a:t>26.05.2022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37973-FD3D-4DFD-A035-34505F0A3B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500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B3747-2E66-4D2C-82B3-99106928B125}" type="datetimeFigureOut">
              <a:rPr lang="ro-RO" smtClean="0"/>
              <a:t>26.05.2022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37973-FD3D-4DFD-A035-34505F0A3B3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58145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3" r:id="rId1"/>
    <p:sldLayoutId id="2147484164" r:id="rId2"/>
    <p:sldLayoutId id="2147484165" r:id="rId3"/>
    <p:sldLayoutId id="2147484166" r:id="rId4"/>
    <p:sldLayoutId id="2147484167" r:id="rId5"/>
    <p:sldLayoutId id="2147484168" r:id="rId6"/>
    <p:sldLayoutId id="2147484169" r:id="rId7"/>
    <p:sldLayoutId id="2147484170" r:id="rId8"/>
    <p:sldLayoutId id="2147484171" r:id="rId9"/>
    <p:sldLayoutId id="2147484172" r:id="rId10"/>
    <p:sldLayoutId id="2147484173" r:id="rId11"/>
    <p:sldLayoutId id="2147484174" r:id="rId12"/>
    <p:sldLayoutId id="2147484175" r:id="rId13"/>
    <p:sldLayoutId id="2147484176" r:id="rId14"/>
    <p:sldLayoutId id="2147484177" r:id="rId15"/>
    <p:sldLayoutId id="2147484178" r:id="rId16"/>
    <p:sldLayoutId id="21474841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78E3CDE-0DFC-E26A-A78D-4B4EFC425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4062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SPORT CENTER APPLICATION</a:t>
            </a:r>
            <a:endParaRPr lang="ro-RO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51B15F6B-7FFC-D0C3-F95E-5C97359737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Mergea Sergiu – OCTAVIAN 4.2</a:t>
            </a:r>
          </a:p>
          <a:p>
            <a:r>
              <a:rPr lang="en-US" sz="3200" dirty="0" err="1"/>
              <a:t>Neagoe</a:t>
            </a:r>
            <a:r>
              <a:rPr lang="en-US" sz="3200" dirty="0"/>
              <a:t> Dan – </a:t>
            </a:r>
            <a:r>
              <a:rPr lang="en-US" sz="3200" dirty="0" err="1"/>
              <a:t>Petre</a:t>
            </a:r>
            <a:r>
              <a:rPr lang="en-US" sz="3200" dirty="0"/>
              <a:t> 4.2</a:t>
            </a: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955845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F5BE3F7-EAF7-9288-0760-013C9CD15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39626"/>
          </a:xfrm>
        </p:spPr>
        <p:txBody>
          <a:bodyPr>
            <a:normAutofit/>
          </a:bodyPr>
          <a:lstStyle/>
          <a:p>
            <a:r>
              <a:rPr lang="en-US" dirty="0"/>
              <a:t>User interface and review section by Sergiu</a:t>
            </a:r>
            <a:endParaRPr lang="ro-RO" dirty="0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FA161845-9987-4EDD-9961-816871C09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746" y="1658144"/>
            <a:ext cx="8089452" cy="3920634"/>
          </a:xfrm>
        </p:spPr>
      </p:pic>
    </p:spTree>
    <p:extLst>
      <p:ext uri="{BB962C8B-B14F-4D97-AF65-F5344CB8AC3E}">
        <p14:creationId xmlns:p14="http://schemas.microsoft.com/office/powerpoint/2010/main" val="941595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BEA7FCE-5D1E-C887-CB50-535C1E84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Reservation page by Sergiu</a:t>
            </a:r>
            <a:br>
              <a:rPr lang="en-US" dirty="0"/>
            </a:br>
            <a:endParaRPr lang="ro-RO" dirty="0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1BAEA08C-340B-FE4A-ADFE-3CE3191EC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74" y="1478683"/>
            <a:ext cx="6119663" cy="3659240"/>
          </a:xfrm>
        </p:spPr>
      </p:pic>
    </p:spTree>
    <p:extLst>
      <p:ext uri="{BB962C8B-B14F-4D97-AF65-F5344CB8AC3E}">
        <p14:creationId xmlns:p14="http://schemas.microsoft.com/office/powerpoint/2010/main" val="1845742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A3823E5-47D9-C343-9583-175D7632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81700"/>
          </a:xfrm>
        </p:spPr>
        <p:txBody>
          <a:bodyPr/>
          <a:lstStyle/>
          <a:p>
            <a:r>
              <a:rPr lang="en-US" dirty="0"/>
              <a:t>Review page by </a:t>
            </a:r>
            <a:r>
              <a:rPr lang="en-US" dirty="0" err="1"/>
              <a:t>sergiu</a:t>
            </a:r>
            <a:endParaRPr lang="ro-RO" dirty="0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404C19AC-2837-9C49-77C3-6FCCF95D9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669" y="1700218"/>
            <a:ext cx="9906000" cy="2606862"/>
          </a:xfrm>
        </p:spPr>
      </p:pic>
    </p:spTree>
    <p:extLst>
      <p:ext uri="{BB962C8B-B14F-4D97-AF65-F5344CB8AC3E}">
        <p14:creationId xmlns:p14="http://schemas.microsoft.com/office/powerpoint/2010/main" val="2913708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85D7584-D37A-FBD5-E1D6-41B0C2D1F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page and option by dan</a:t>
            </a:r>
            <a:endParaRPr lang="ro-RO" dirty="0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0D9FA422-DF9C-E1B8-64E7-DBFDA50CA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745286"/>
            <a:ext cx="7119079" cy="3541712"/>
          </a:xfrm>
        </p:spPr>
      </p:pic>
    </p:spTree>
    <p:extLst>
      <p:ext uri="{BB962C8B-B14F-4D97-AF65-F5344CB8AC3E}">
        <p14:creationId xmlns:p14="http://schemas.microsoft.com/office/powerpoint/2010/main" val="103190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F6B99CB-8C98-02A0-2D2E-2CEDCD8F9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84" y="97225"/>
            <a:ext cx="9905998" cy="937279"/>
          </a:xfrm>
        </p:spPr>
        <p:txBody>
          <a:bodyPr>
            <a:normAutofit/>
          </a:bodyPr>
          <a:lstStyle/>
          <a:p>
            <a:r>
              <a:rPr lang="en-US" dirty="0"/>
              <a:t>Options for admin by dan</a:t>
            </a:r>
            <a:endParaRPr lang="ro-RO" dirty="0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BA2E0AE1-4301-A6FE-81A7-B7F786CB2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84" y="1432369"/>
            <a:ext cx="6375163" cy="3085475"/>
          </a:xfrm>
        </p:spPr>
      </p:pic>
      <p:sp>
        <p:nvSpPr>
          <p:cNvPr id="10" name="CasetăText 9">
            <a:extLst>
              <a:ext uri="{FF2B5EF4-FFF2-40B4-BE49-F238E27FC236}">
                <a16:creationId xmlns:a16="http://schemas.microsoft.com/office/drawing/2014/main" id="{F119EB50-4B73-EE27-18D9-5606B5A1227E}"/>
              </a:ext>
            </a:extLst>
          </p:cNvPr>
          <p:cNvSpPr txBox="1"/>
          <p:nvPr/>
        </p:nvSpPr>
        <p:spPr>
          <a:xfrm>
            <a:off x="384560" y="909149"/>
            <a:ext cx="5400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w Cen MT (Titluri)"/>
              </a:rPr>
              <a:t>USER LIST</a:t>
            </a:r>
            <a:endParaRPr lang="ro-RO" sz="2800" dirty="0">
              <a:latin typeface="Tw Cen MT (Titluri)"/>
            </a:endParaRP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2F23997B-CE3D-6EA2-4A1E-D5F803C14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6468"/>
            <a:ext cx="5980838" cy="3101376"/>
          </a:xfrm>
          <a:prstGeom prst="rect">
            <a:avLst/>
          </a:prstGeom>
        </p:spPr>
      </p:pic>
      <p:sp>
        <p:nvSpPr>
          <p:cNvPr id="13" name="CasetăText 12">
            <a:extLst>
              <a:ext uri="{FF2B5EF4-FFF2-40B4-BE49-F238E27FC236}">
                <a16:creationId xmlns:a16="http://schemas.microsoft.com/office/drawing/2014/main" id="{194B0042-CC77-6B13-728E-744B61AB4C37}"/>
              </a:ext>
            </a:extLst>
          </p:cNvPr>
          <p:cNvSpPr txBox="1"/>
          <p:nvPr/>
        </p:nvSpPr>
        <p:spPr>
          <a:xfrm>
            <a:off x="6211162" y="909149"/>
            <a:ext cx="598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(Titluri)"/>
              </a:rPr>
              <a:t>RESERVATION LIST</a:t>
            </a:r>
            <a:endParaRPr lang="ro-RO" sz="2400" dirty="0">
              <a:latin typeface="Tw Cen MT (Titluri)"/>
            </a:endParaRPr>
          </a:p>
        </p:txBody>
      </p:sp>
    </p:spTree>
    <p:extLst>
      <p:ext uri="{BB962C8B-B14F-4D97-AF65-F5344CB8AC3E}">
        <p14:creationId xmlns:p14="http://schemas.microsoft.com/office/powerpoint/2010/main" val="2173938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7F21560-3CB5-61BA-0427-C225F6955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223" y="481786"/>
            <a:ext cx="6729264" cy="945362"/>
          </a:xfrm>
        </p:spPr>
        <p:txBody>
          <a:bodyPr>
            <a:normAutofit fontScale="90000"/>
          </a:bodyPr>
          <a:lstStyle/>
          <a:p>
            <a:r>
              <a:rPr lang="en-US" dirty="0"/>
              <a:t>Time schedule option by dan</a:t>
            </a:r>
            <a:br>
              <a:rPr lang="en-US" dirty="0"/>
            </a:br>
            <a:endParaRPr lang="ro-RO" dirty="0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884A568D-0CE2-6083-5325-CEBBCDBA2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358" y="1048471"/>
            <a:ext cx="6110988" cy="3541712"/>
          </a:xfr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BAB0D522-61F9-F8AC-69CE-F4C24BF2A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259" y="1048471"/>
            <a:ext cx="5640224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29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621F1ED-0126-359F-6989-BE7CE9C1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604" y="1950430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/>
              <a:t>VA MULTUMIM PENTRU ATENTIE </a:t>
            </a:r>
            <a:r>
              <a:rPr lang="en-US" sz="6600" dirty="0"/>
              <a:t>!!!</a:t>
            </a:r>
            <a:endParaRPr lang="ro-RO" sz="6600" dirty="0"/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ED0A6048-4D87-BE9D-9AFA-E3EDE1C0E8F0}"/>
              </a:ext>
            </a:extLst>
          </p:cNvPr>
          <p:cNvSpPr txBox="1"/>
          <p:nvPr/>
        </p:nvSpPr>
        <p:spPr>
          <a:xfrm>
            <a:off x="4341264" y="3990886"/>
            <a:ext cx="7493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w Cen MT (Titluri)"/>
              </a:rPr>
              <a:t>P.S: GRUPA 4.2 ARE REDUCERE LA BAZA !!!</a:t>
            </a:r>
            <a:endParaRPr lang="ro-RO" sz="3200" dirty="0">
              <a:latin typeface="Tw Cen MT (Titluri)"/>
            </a:endParaRPr>
          </a:p>
        </p:txBody>
      </p:sp>
    </p:spTree>
    <p:extLst>
      <p:ext uri="{BB962C8B-B14F-4D97-AF65-F5344CB8AC3E}">
        <p14:creationId xmlns:p14="http://schemas.microsoft.com/office/powerpoint/2010/main" val="2633200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61A9260-BB74-2A6D-75EF-3883CA77D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62454"/>
          </a:xfrm>
        </p:spPr>
        <p:txBody>
          <a:bodyPr/>
          <a:lstStyle/>
          <a:p>
            <a:r>
              <a:rPr lang="en-US" dirty="0"/>
              <a:t>DE CE AM ALES ACEST PROIECT ?...</a:t>
            </a:r>
            <a:endParaRPr lang="ro-RO" dirty="0"/>
          </a:p>
        </p:txBody>
      </p:sp>
      <p:pic>
        <p:nvPicPr>
          <p:cNvPr id="5" name="Substituent conținut 4" descr="O imagine care conține persoană, jucător, sport, joc sportiv&#10;&#10;Descriere generată automat">
            <a:extLst>
              <a:ext uri="{FF2B5EF4-FFF2-40B4-BE49-F238E27FC236}">
                <a16:creationId xmlns:a16="http://schemas.microsoft.com/office/drawing/2014/main" id="{A1862B14-62A7-5688-8CD3-D15518D1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89" y="1899111"/>
            <a:ext cx="5276794" cy="3476625"/>
          </a:xfrm>
        </p:spPr>
      </p:pic>
      <p:pic>
        <p:nvPicPr>
          <p:cNvPr id="4" name="Imagine 3" descr="O imagine care conține persoană&#10;&#10;Descriere generată automat">
            <a:extLst>
              <a:ext uri="{FF2B5EF4-FFF2-40B4-BE49-F238E27FC236}">
                <a16:creationId xmlns:a16="http://schemas.microsoft.com/office/drawing/2014/main" id="{5C0704FD-5AD2-AEED-00E0-73315DDFE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544" y="1375872"/>
            <a:ext cx="3879791" cy="498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71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AE92F81-5ED5-DBDD-9686-FBEAEBDDD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410" y="259595"/>
            <a:ext cx="9905998" cy="851359"/>
          </a:xfrm>
        </p:spPr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use case </a:t>
            </a:r>
            <a:endParaRPr lang="ro-RO" dirty="0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DFA54C3A-8D45-A360-9178-A7A87EB67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943134"/>
            <a:ext cx="5934505" cy="5819908"/>
          </a:xfrm>
        </p:spPr>
      </p:pic>
    </p:spTree>
    <p:extLst>
      <p:ext uri="{BB962C8B-B14F-4D97-AF65-F5344CB8AC3E}">
        <p14:creationId xmlns:p14="http://schemas.microsoft.com/office/powerpoint/2010/main" val="3325555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D54EA8C-1E8B-C617-7865-5279A289A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53" y="162371"/>
            <a:ext cx="9905998" cy="794758"/>
          </a:xfrm>
        </p:spPr>
        <p:txBody>
          <a:bodyPr/>
          <a:lstStyle/>
          <a:p>
            <a:r>
              <a:rPr lang="en-US" dirty="0"/>
              <a:t>JIRA OVERVIEW</a:t>
            </a:r>
            <a:endParaRPr lang="ro-RO" dirty="0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2A0EF939-7E5A-0FFA-8FE3-1025B4C60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3" y="957129"/>
            <a:ext cx="9906000" cy="4315627"/>
          </a:xfr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C9AE7D6B-E409-B174-3412-FDE6697E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53" y="5209945"/>
            <a:ext cx="6716062" cy="154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93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4D44ADC-CB87-F06A-7B3A-36333136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430729" cy="1478570"/>
          </a:xfrm>
        </p:spPr>
        <p:txBody>
          <a:bodyPr/>
          <a:lstStyle/>
          <a:p>
            <a:r>
              <a:rPr lang="en-US" dirty="0"/>
              <a:t>Dan</a:t>
            </a:r>
            <a:endParaRPr lang="ro-RO" dirty="0"/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999FCF09-30F1-B46D-9541-A68899BE77D1}"/>
              </a:ext>
            </a:extLst>
          </p:cNvPr>
          <p:cNvSpPr txBox="1"/>
          <p:nvPr/>
        </p:nvSpPr>
        <p:spPr>
          <a:xfrm>
            <a:off x="6845180" y="919666"/>
            <a:ext cx="466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w Cen MT (Titluri)"/>
              </a:rPr>
              <a:t>SERGIU</a:t>
            </a:r>
            <a:endParaRPr lang="ro-RO" sz="3600" dirty="0">
              <a:latin typeface="Tw Cen MT (Titluri)"/>
            </a:endParaRPr>
          </a:p>
        </p:txBody>
      </p:sp>
      <p:pic>
        <p:nvPicPr>
          <p:cNvPr id="10" name="Imagine 9">
            <a:extLst>
              <a:ext uri="{FF2B5EF4-FFF2-40B4-BE49-F238E27FC236}">
                <a16:creationId xmlns:a16="http://schemas.microsoft.com/office/drawing/2014/main" id="{87534EA5-453A-17BA-A357-1BBBD97F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59" y="2757378"/>
            <a:ext cx="5778041" cy="671622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290009DA-A744-472E-98B9-D84883EC2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59" y="1776166"/>
            <a:ext cx="5778041" cy="990738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B8CAA7C4-D729-8FFC-9785-7583FC3D8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771403"/>
            <a:ext cx="5648770" cy="990738"/>
          </a:xfrm>
          <a:prstGeom prst="rect">
            <a:avLst/>
          </a:prstGeom>
        </p:spPr>
      </p:pic>
      <p:pic>
        <p:nvPicPr>
          <p:cNvPr id="18" name="Imagine 17">
            <a:extLst>
              <a:ext uri="{FF2B5EF4-FFF2-40B4-BE49-F238E27FC236}">
                <a16:creationId xmlns:a16="http://schemas.microsoft.com/office/drawing/2014/main" id="{4A68ADC4-5AF9-A1E8-EF4C-E47963E08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2757378"/>
            <a:ext cx="5648770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8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6AC53DE-33FD-C57C-896F-2AD840687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398" y="336507"/>
            <a:ext cx="9905998" cy="739285"/>
          </a:xfrm>
        </p:spPr>
        <p:txBody>
          <a:bodyPr/>
          <a:lstStyle/>
          <a:p>
            <a:r>
              <a:rPr lang="en-US" dirty="0"/>
              <a:t>Project overview</a:t>
            </a:r>
            <a:endParaRPr lang="ro-RO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E3A851EC-7C8C-1F85-986E-F33AE3AD88F6}"/>
              </a:ext>
            </a:extLst>
          </p:cNvPr>
          <p:cNvSpPr txBox="1"/>
          <p:nvPr/>
        </p:nvSpPr>
        <p:spPr>
          <a:xfrm>
            <a:off x="1561890" y="4999290"/>
            <a:ext cx="939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w Cen MT (Titluri)"/>
              </a:rPr>
              <a:t>MERGEA SERGIU – OCTAVIAN :  89 Commits</a:t>
            </a:r>
          </a:p>
          <a:p>
            <a:r>
              <a:rPr lang="en-US" dirty="0">
                <a:latin typeface="Tw Cen MT (Titluri)"/>
              </a:rPr>
              <a:t>NEAGOE DAN – PETRE : 17 Commits</a:t>
            </a:r>
            <a:endParaRPr lang="ro-RO" dirty="0">
              <a:latin typeface="Tw Cen MT (Titluri)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10FE58FD-DB8A-5180-5CC3-F841AAC5B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67" y="1179907"/>
            <a:ext cx="9307224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2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BF0F079E-723E-8B00-9E31-550379CC0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6429" y="514692"/>
            <a:ext cx="8161234" cy="4270954"/>
          </a:xfrm>
        </p:spPr>
      </p:pic>
      <p:sp>
        <p:nvSpPr>
          <p:cNvPr id="8" name="CasetăText 7">
            <a:extLst>
              <a:ext uri="{FF2B5EF4-FFF2-40B4-BE49-F238E27FC236}">
                <a16:creationId xmlns:a16="http://schemas.microsoft.com/office/drawing/2014/main" id="{7C5E571A-1AE4-92C8-B2A5-B985FED2120F}"/>
              </a:ext>
            </a:extLst>
          </p:cNvPr>
          <p:cNvSpPr txBox="1"/>
          <p:nvPr/>
        </p:nvSpPr>
        <p:spPr>
          <a:xfrm>
            <a:off x="1786071" y="4982198"/>
            <a:ext cx="765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Branches : 15</a:t>
            </a:r>
          </a:p>
        </p:txBody>
      </p:sp>
    </p:spTree>
    <p:extLst>
      <p:ext uri="{BB962C8B-B14F-4D97-AF65-F5344CB8AC3E}">
        <p14:creationId xmlns:p14="http://schemas.microsoft.com/office/powerpoint/2010/main" val="2297232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A0A48D5-BE01-1982-DA25-528A4112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675" y="2225127"/>
            <a:ext cx="10121945" cy="1478570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DEMO</a:t>
            </a:r>
            <a:endParaRPr lang="ro-RO" sz="9600" dirty="0"/>
          </a:p>
        </p:txBody>
      </p:sp>
    </p:spTree>
    <p:extLst>
      <p:ext uri="{BB962C8B-B14F-4D97-AF65-F5344CB8AC3E}">
        <p14:creationId xmlns:p14="http://schemas.microsoft.com/office/powerpoint/2010/main" val="671569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42C7C3A-4BE9-2FBD-3F5E-D12711017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50461"/>
          </a:xfrm>
        </p:spPr>
        <p:txBody>
          <a:bodyPr/>
          <a:lstStyle/>
          <a:p>
            <a:r>
              <a:rPr lang="en-US" dirty="0"/>
              <a:t>Login SI REGISTER By dan </a:t>
            </a:r>
            <a:endParaRPr lang="ro-RO" dirty="0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C1129CC8-157F-F3EF-42D9-AD4F86AC8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" y="1547310"/>
            <a:ext cx="5918950" cy="3541712"/>
          </a:xfr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BD8265A6-3106-27A8-E08B-0AC0BAB56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258" y="1547310"/>
            <a:ext cx="5571858" cy="352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739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89</TotalTime>
  <Words>106</Words>
  <Application>Microsoft Office PowerPoint</Application>
  <PresentationFormat>Ecran lat</PresentationFormat>
  <Paragraphs>24</Paragraphs>
  <Slides>16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16</vt:i4>
      </vt:variant>
    </vt:vector>
  </HeadingPairs>
  <TitlesOfParts>
    <vt:vector size="20" baseType="lpstr">
      <vt:lpstr>Arial</vt:lpstr>
      <vt:lpstr>Tw Cen MT</vt:lpstr>
      <vt:lpstr>Tw Cen MT (Titluri)</vt:lpstr>
      <vt:lpstr>Circuit</vt:lpstr>
      <vt:lpstr> SPORT CENTER APPLICATION</vt:lpstr>
      <vt:lpstr>DE CE AM ALES ACEST PROIECT ?...</vt:lpstr>
      <vt:lpstr>Diagrama use case </vt:lpstr>
      <vt:lpstr>JIRA OVERVIEW</vt:lpstr>
      <vt:lpstr>Dan</vt:lpstr>
      <vt:lpstr>Project overview</vt:lpstr>
      <vt:lpstr>Prezentare PowerPoint</vt:lpstr>
      <vt:lpstr>DEMO</vt:lpstr>
      <vt:lpstr>Login SI REGISTER By dan </vt:lpstr>
      <vt:lpstr>User interface and review section by Sergiu</vt:lpstr>
      <vt:lpstr>Reservation page by Sergiu </vt:lpstr>
      <vt:lpstr>Review page by sergiu</vt:lpstr>
      <vt:lpstr>Admin page and option by dan</vt:lpstr>
      <vt:lpstr>Options for admin by dan</vt:lpstr>
      <vt:lpstr>Time schedule option by dan </vt:lpstr>
      <vt:lpstr>VA MULTUMIM PENTRU ATENTIE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SPORT CENTER APPLICATION</dc:title>
  <dc:creator>Sergiu Mergea</dc:creator>
  <cp:lastModifiedBy>Sergiu Mergea</cp:lastModifiedBy>
  <cp:revision>19</cp:revision>
  <dcterms:created xsi:type="dcterms:W3CDTF">2022-05-25T14:23:31Z</dcterms:created>
  <dcterms:modified xsi:type="dcterms:W3CDTF">2022-05-26T00:12:56Z</dcterms:modified>
</cp:coreProperties>
</file>